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98"/>
  </p:normalViewPr>
  <p:slideViewPr>
    <p:cSldViewPr snapToGrid="0">
      <p:cViewPr varScale="1">
        <p:scale>
          <a:sx n="105" d="100"/>
          <a:sy n="105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8345A-5318-E24C-8ABF-9BFF3F6DAB14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461E9-3BCE-8545-B78B-672B26B7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0E0885-D9E4-88C6-FE1A-B8F66337DAB8}"/>
              </a:ext>
            </a:extLst>
          </p:cNvPr>
          <p:cNvSpPr/>
          <p:nvPr/>
        </p:nvSpPr>
        <p:spPr>
          <a:xfrm>
            <a:off x="0" y="0"/>
            <a:ext cx="12192000" cy="170973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F220CDF4-CF37-7133-DC37-47F20619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62" y="120286"/>
            <a:ext cx="948218" cy="1227106"/>
          </a:xfrm>
          <a:prstGeom prst="rect">
            <a:avLst/>
          </a:prstGeom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263B8593-D8FE-E56E-5142-C3A514C551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076867" y="330367"/>
            <a:ext cx="2409825" cy="836744"/>
          </a:xfrm>
          <a:prstGeom prst="rect">
            <a:avLst/>
          </a:prstGeom>
        </p:spPr>
      </p:pic>
      <p:pic>
        <p:nvPicPr>
          <p:cNvPr id="10" name="Picture 9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F5B7A6FD-4D81-948A-D3B7-E23DB76D27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094052" y="-71449"/>
            <a:ext cx="3097948" cy="1743813"/>
          </a:xfrm>
          <a:prstGeom prst="rect">
            <a:avLst/>
          </a:prstGeom>
        </p:spPr>
      </p:pic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0A4AEC68-7164-D977-1BE5-6FE272A4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158" y="343060"/>
            <a:ext cx="2361777" cy="836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7B8BC0-C86A-4429-B7BD-706863C6108A}"/>
              </a:ext>
            </a:extLst>
          </p:cNvPr>
          <p:cNvSpPr txBox="1"/>
          <p:nvPr/>
        </p:nvSpPr>
        <p:spPr>
          <a:xfrm>
            <a:off x="2793532" y="1347392"/>
            <a:ext cx="603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Abadi" panose="020B0604020104020204" pitchFamily="34" charset="0"/>
              </a:rPr>
              <a:t>SEVENTH MEETING OF THE PACIFIC METEOROLOGICAL COUNCIL (PMC-7</a:t>
            </a:r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+mj-lt"/>
              </a:rPr>
              <a:t>)</a:t>
            </a:r>
            <a:endParaRPr lang="en-US" sz="1400" b="1" dirty="0">
              <a:ln w="3175">
                <a:noFill/>
              </a:ln>
              <a:solidFill>
                <a:schemeClr val="tx1">
                  <a:alpha val="39739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B4EA8-0535-8356-7A60-D1ED3CC992F2}"/>
              </a:ext>
            </a:extLst>
          </p:cNvPr>
          <p:cNvSpPr/>
          <p:nvPr/>
        </p:nvSpPr>
        <p:spPr>
          <a:xfrm>
            <a:off x="0" y="6301012"/>
            <a:ext cx="12192000" cy="57095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29E6F-8DC6-2F4A-FF4D-D6FCF9C924F1}"/>
              </a:ext>
            </a:extLst>
          </p:cNvPr>
          <p:cNvSpPr txBox="1"/>
          <p:nvPr/>
        </p:nvSpPr>
        <p:spPr>
          <a:xfrm>
            <a:off x="2101132" y="6435480"/>
            <a:ext cx="742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ln w="3175">
                  <a:noFill/>
                </a:ln>
                <a:solidFill>
                  <a:schemeClr val="tx1">
                    <a:alpha val="40368"/>
                  </a:schemeClr>
                </a:solidFill>
                <a:latin typeface="Abadi" panose="020B0604020104020204" pitchFamily="34" charset="0"/>
              </a:rPr>
              <a:t>“AT THE FRONTLINE OF WEATHER, CLIMATE, WATER, AND OCEAN ACTION IN THE PACIFIC”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1799A2-DBDF-1C43-CD76-0517E799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2315"/>
            <a:ext cx="10515600" cy="556656"/>
          </a:xfrm>
        </p:spPr>
        <p:txBody>
          <a:bodyPr anchor="b">
            <a:normAutofit/>
          </a:bodyPr>
          <a:lstStyle>
            <a:lvl1pPr algn="ctr">
              <a:defRPr sz="3000" b="1">
                <a:latin typeface="Devanagari Sangam MN" panose="02000000000000000000" pitchFamily="2" charset="0"/>
                <a:cs typeface="Devanagari Sangam MN" panose="02000000000000000000" pitchFamily="2" charset="0"/>
              </a:defRPr>
            </a:lvl1pPr>
          </a:lstStyle>
          <a:p>
            <a:r>
              <a:rPr lang="en-GB" dirty="0"/>
              <a:t>AGENDA ITEM: ###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5BE452-5D7F-5BF4-074A-CEA57015C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460452"/>
            <a:ext cx="10515600" cy="55665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Presenter: Name, Organisation, (PMC Panel)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C012C71-3ED8-37C0-BE4B-0D4C11B764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55963"/>
            <a:ext cx="10515600" cy="1230312"/>
          </a:xfrm>
        </p:spPr>
        <p:txBody>
          <a:bodyPr>
            <a:normAutofit/>
          </a:bodyPr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Title: [Title of Paper as in the agenda]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9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FFC-753E-D2CB-51CC-A10F290B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63AE3-1514-E456-CCFE-FA9E8BD73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73646-5592-2724-0CDC-35692B078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66899"/>
            <a:ext cx="2628900" cy="43100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1F090-6EA8-8079-DCC9-5FF9084F1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66899"/>
            <a:ext cx="7734300" cy="43100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10A2-84C4-8622-E95B-FF5EFAD8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671C-9434-AC74-F6FF-36D01E7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303E-CE2B-356E-34C1-A1FACC710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2315"/>
            <a:ext cx="10515600" cy="556656"/>
          </a:xfrm>
        </p:spPr>
        <p:txBody>
          <a:bodyPr anchor="b">
            <a:normAutofit/>
          </a:bodyPr>
          <a:lstStyle>
            <a:lvl1pPr algn="ctr">
              <a:defRPr sz="3000" b="1">
                <a:latin typeface="Devanagari Sangam MN" panose="02000000000000000000" pitchFamily="2" charset="0"/>
                <a:cs typeface="Devanagari Sangam MN" panose="02000000000000000000" pitchFamily="2" charset="0"/>
              </a:defRPr>
            </a:lvl1pPr>
          </a:lstStyle>
          <a:p>
            <a:r>
              <a:rPr lang="en-GB" dirty="0"/>
              <a:t>AGENDA ITEM: ###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C4A19-DEA5-4E3E-26B1-91BC920089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460452"/>
            <a:ext cx="10515600" cy="55665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Presenter: Name, Organisation, (PMC Panel)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A0FC3-C9BA-8FA1-A9C3-2B3F21112EE4}"/>
              </a:ext>
            </a:extLst>
          </p:cNvPr>
          <p:cNvSpPr/>
          <p:nvPr/>
        </p:nvSpPr>
        <p:spPr>
          <a:xfrm>
            <a:off x="0" y="0"/>
            <a:ext cx="12192000" cy="170973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4FB25A42-7D51-A958-418B-31756FFB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62" y="120286"/>
            <a:ext cx="948218" cy="1227106"/>
          </a:xfrm>
          <a:prstGeom prst="rect">
            <a:avLst/>
          </a:prstGeom>
        </p:spPr>
      </p:pic>
      <p:pic>
        <p:nvPicPr>
          <p:cNvPr id="21" name="Picture 20" descr="A logo of a company&#10;&#10;Description automatically generated">
            <a:extLst>
              <a:ext uri="{FF2B5EF4-FFF2-40B4-BE49-F238E27FC236}">
                <a16:creationId xmlns:a16="http://schemas.microsoft.com/office/drawing/2014/main" id="{DBE32C3B-5591-253C-EBEF-01537179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076867" y="330367"/>
            <a:ext cx="2409825" cy="836744"/>
          </a:xfrm>
          <a:prstGeom prst="rect">
            <a:avLst/>
          </a:prstGeom>
        </p:spPr>
      </p:pic>
      <p:pic>
        <p:nvPicPr>
          <p:cNvPr id="23" name="Picture 22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18439300-136A-11F0-DEF5-AE06DD71F9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094052" y="-71449"/>
            <a:ext cx="3097948" cy="1743813"/>
          </a:xfrm>
          <a:prstGeom prst="rect">
            <a:avLst/>
          </a:prstGeom>
        </p:spPr>
      </p:pic>
      <p:pic>
        <p:nvPicPr>
          <p:cNvPr id="25" name="Picture 24" descr="A blue and green logo&#10;&#10;Description automatically generated">
            <a:extLst>
              <a:ext uri="{FF2B5EF4-FFF2-40B4-BE49-F238E27FC236}">
                <a16:creationId xmlns:a16="http://schemas.microsoft.com/office/drawing/2014/main" id="{6D4EEDCA-B5AE-1859-A656-677A2D6D47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158" y="343060"/>
            <a:ext cx="2361777" cy="8367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B23A35-3DBF-BEC3-5DEB-590513BDE91B}"/>
              </a:ext>
            </a:extLst>
          </p:cNvPr>
          <p:cNvSpPr/>
          <p:nvPr/>
        </p:nvSpPr>
        <p:spPr>
          <a:xfrm>
            <a:off x="0" y="6301012"/>
            <a:ext cx="12192000" cy="57095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A5645-317E-2A3A-6624-346AE296679D}"/>
              </a:ext>
            </a:extLst>
          </p:cNvPr>
          <p:cNvSpPr txBox="1"/>
          <p:nvPr/>
        </p:nvSpPr>
        <p:spPr>
          <a:xfrm>
            <a:off x="2101132" y="6435480"/>
            <a:ext cx="742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ln w="3175">
                  <a:noFill/>
                </a:ln>
                <a:solidFill>
                  <a:schemeClr val="tx1">
                    <a:alpha val="40368"/>
                  </a:schemeClr>
                </a:solidFill>
                <a:latin typeface="Abadi" panose="020B0604020104020204" pitchFamily="34" charset="0"/>
              </a:rPr>
              <a:t>“AT THE FRONTLINE OF WEATHER, CLIMATE, WATER, AND OCEAN ACTION IN THE PACIFIC”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1CBDB-0AF7-5816-B534-785015A2E0D0}"/>
              </a:ext>
            </a:extLst>
          </p:cNvPr>
          <p:cNvSpPr txBox="1"/>
          <p:nvPr/>
        </p:nvSpPr>
        <p:spPr>
          <a:xfrm>
            <a:off x="2793532" y="1347392"/>
            <a:ext cx="603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Abadi" panose="020B0604020104020204" pitchFamily="34" charset="0"/>
              </a:rPr>
              <a:t>SEVENTH MEETING OF THE PACIFIC METEOROLOGICAL COUNCIL (PMC-7</a:t>
            </a:r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+mj-lt"/>
              </a:rPr>
              <a:t>)</a:t>
            </a:r>
            <a:endParaRPr lang="en-US" sz="1400" b="1" dirty="0">
              <a:ln w="3175">
                <a:noFill/>
              </a:ln>
              <a:solidFill>
                <a:schemeClr val="tx1">
                  <a:alpha val="39739"/>
                </a:schemeClr>
              </a:solidFill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40855D5-3BCA-7ACC-0B8F-A88D826888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55963"/>
            <a:ext cx="10515600" cy="1230312"/>
          </a:xfrm>
        </p:spPr>
        <p:txBody>
          <a:bodyPr>
            <a:normAutofit/>
          </a:bodyPr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Title: [Title of Paper as in the agenda]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1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DF96-543C-AC8A-19B4-109DFD97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7253-DCCE-870A-2504-96805DF90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74171"/>
            <a:ext cx="5181600" cy="33027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F8FA6-C8A3-722A-F1E0-D3D15E13D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74171"/>
            <a:ext cx="5181600" cy="3302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C2CB-02FC-1B8C-70BF-3A8034C8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52599"/>
            <a:ext cx="10515600" cy="672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03EDE-3D32-1648-E9C0-54DB1437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08249"/>
            <a:ext cx="5157787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61367-20D1-00EC-E21B-9A65609AF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0068"/>
            <a:ext cx="5157787" cy="3099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E625-B4CF-F054-0132-954449BE4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08249"/>
            <a:ext cx="5183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2D336-D702-482C-624E-C48FCEF1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0067"/>
            <a:ext cx="5183188" cy="3099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DCBD-C953-6421-013D-3BBEED92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94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6727-776F-B555-B6B5-33506B24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6900"/>
            <a:ext cx="3932237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9CF4-2027-824C-ADEB-A359F1C5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66900"/>
            <a:ext cx="6172200" cy="399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BCAA4-A300-6E91-978D-BAD7704F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3700"/>
            <a:ext cx="3932237" cy="2935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0B4-4ED7-02F6-8A02-9771A1D5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54200"/>
            <a:ext cx="3932237" cy="101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AC5BC-CB3D-EDD1-46E9-8EAE666D4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54200"/>
            <a:ext cx="6172200" cy="4006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50F8F-3E95-8F31-5D19-DD16327F7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0200"/>
            <a:ext cx="3932237" cy="2998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5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219CB-CA14-A11D-2FF8-CAD08472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953"/>
            <a:ext cx="10515600" cy="85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Purpose of the Paper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6D72-1A0B-F358-B788-247A4986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5000"/>
            <a:ext cx="10515600" cy="335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Summary of the key points in the working paper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4726-F86B-95C8-5FB6-269CC95C5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65C1F-AC5C-BD44-83FC-F5C8ED2AB01F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C503-B489-3744-FF63-F46D172D4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742-7EC3-EAF3-9124-F52BB518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489D7-5376-D447-851E-2BCC5BDBFF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3946A-26F5-49A8-B2C0-F71FCF344755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83864138-7B61-1120-8C0C-C8B6B1AEE55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734" y="97600"/>
            <a:ext cx="584192" cy="756014"/>
          </a:xfrm>
          <a:prstGeom prst="rect">
            <a:avLst/>
          </a:prstGeom>
        </p:spPr>
      </p:pic>
      <p:pic>
        <p:nvPicPr>
          <p:cNvPr id="22" name="Picture 21" descr="A logo of a company&#10;&#10;Description automatically generated">
            <a:extLst>
              <a:ext uri="{FF2B5EF4-FFF2-40B4-BE49-F238E27FC236}">
                <a16:creationId xmlns:a16="http://schemas.microsoft.com/office/drawing/2014/main" id="{2584E747-DAC9-9720-CC92-E653F30094BA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</a:blip>
          <a:stretch>
            <a:fillRect/>
          </a:stretch>
        </p:blipFill>
        <p:spPr>
          <a:xfrm>
            <a:off x="6398380" y="217850"/>
            <a:ext cx="1484682" cy="515514"/>
          </a:xfrm>
          <a:prstGeom prst="rect">
            <a:avLst/>
          </a:prstGeom>
        </p:spPr>
      </p:pic>
      <p:pic>
        <p:nvPicPr>
          <p:cNvPr id="23" name="Picture 22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F013F455-D334-8438-54F5-3A3CC043C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525601" y="-39272"/>
            <a:ext cx="1908631" cy="1074355"/>
          </a:xfrm>
          <a:prstGeom prst="rect">
            <a:avLst/>
          </a:prstGeom>
        </p:spPr>
      </p:pic>
      <p:pic>
        <p:nvPicPr>
          <p:cNvPr id="24" name="Picture 23" descr="A blue and green logo&#10;&#10;Description automatically generated">
            <a:extLst>
              <a:ext uri="{FF2B5EF4-FFF2-40B4-BE49-F238E27FC236}">
                <a16:creationId xmlns:a16="http://schemas.microsoft.com/office/drawing/2014/main" id="{E57058CF-0883-8406-891A-2435CD4A7A03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265" y="237543"/>
            <a:ext cx="1455080" cy="515514"/>
          </a:xfrm>
          <a:prstGeom prst="rect">
            <a:avLst/>
          </a:prstGeom>
        </p:spPr>
      </p:pic>
      <p:pic>
        <p:nvPicPr>
          <p:cNvPr id="27" name="Picture 26" descr="A black and white drawing of a face&#10;&#10;Description automatically generated">
            <a:extLst>
              <a:ext uri="{FF2B5EF4-FFF2-40B4-BE49-F238E27FC236}">
                <a16:creationId xmlns:a16="http://schemas.microsoft.com/office/drawing/2014/main" id="{563A27DA-47D0-EF59-0562-9E16F669BEE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</a:blip>
          <a:srcRect r="40400"/>
          <a:stretch/>
        </p:blipFill>
        <p:spPr>
          <a:xfrm flipH="1">
            <a:off x="199461" y="1169987"/>
            <a:ext cx="2407026" cy="5335725"/>
          </a:xfrm>
          <a:prstGeom prst="rect">
            <a:avLst/>
          </a:prstGeom>
        </p:spPr>
      </p:pic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2B7B563E-C23E-915E-7A1F-0E8E250726FB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"/>
          </a:blip>
          <a:stretch>
            <a:fillRect/>
          </a:stretch>
        </p:blipFill>
        <p:spPr>
          <a:xfrm>
            <a:off x="8562589" y="1393857"/>
            <a:ext cx="3834654" cy="49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7E29-E284-B939-2C89-0FAFD572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D6AB8-91ED-7800-CE25-D90060357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D28B7-0A0C-FA26-326D-7AEBC8096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8A18-B0A6-4B14-566F-6943653F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03EE-E312-25C7-13ED-F70F55F4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the key points in the working paper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9868-1AD5-068E-1BE1-47871B97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0443-61BF-22C8-C4CE-21CD4E44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B199-2F60-597E-1D01-F4309190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EBEA-B871-3DE6-B03A-4ADA49EA3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objectives of the paper</a:t>
            </a:r>
          </a:p>
        </p:txBody>
      </p:sp>
    </p:spTree>
    <p:extLst>
      <p:ext uri="{BB962C8B-B14F-4D97-AF65-F5344CB8AC3E}">
        <p14:creationId xmlns:p14="http://schemas.microsoft.com/office/powerpoint/2010/main" val="1949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A511-0104-0D03-65D8-29589E29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008"/>
            <a:ext cx="10515600" cy="1487777"/>
          </a:xfrm>
        </p:spPr>
        <p:txBody>
          <a:bodyPr>
            <a:normAutofit/>
          </a:bodyPr>
          <a:lstStyle/>
          <a:p>
            <a:r>
              <a:rPr lang="en-US" dirty="0"/>
              <a:t>Recommendations </a:t>
            </a:r>
            <a:r>
              <a:rPr lang="en-US" sz="4000" dirty="0"/>
              <a:t>[Key decisions for the PMC to deliberate and endorse]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1A42-2412-481D-45DB-447FD3BA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Meeting is invited to:</a:t>
            </a:r>
          </a:p>
          <a:p>
            <a:r>
              <a:rPr lang="en-US" dirty="0"/>
              <a:t>Recommend xxx</a:t>
            </a:r>
          </a:p>
          <a:p>
            <a:r>
              <a:rPr lang="en-US" dirty="0"/>
              <a:t>Note the xxx</a:t>
            </a:r>
          </a:p>
          <a:p>
            <a:r>
              <a:rPr lang="en-US" dirty="0"/>
              <a:t>Endorse xxx</a:t>
            </a:r>
          </a:p>
          <a:p>
            <a:r>
              <a:rPr lang="en-US" dirty="0"/>
              <a:t>Support xxx</a:t>
            </a:r>
          </a:p>
        </p:txBody>
      </p:sp>
    </p:spTree>
    <p:extLst>
      <p:ext uri="{BB962C8B-B14F-4D97-AF65-F5344CB8AC3E}">
        <p14:creationId xmlns:p14="http://schemas.microsoft.com/office/powerpoint/2010/main" val="541931708"/>
      </p:ext>
    </p:extLst>
  </p:cSld>
  <p:clrMapOvr>
    <a:masterClrMapping/>
  </p:clrMapOvr>
</p:sld>
</file>

<file path=ppt/theme/theme1.xml><?xml version="1.0" encoding="utf-8"?>
<a:theme xmlns:a="http://schemas.openxmlformats.org/drawingml/2006/main" name="PMC-7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MC-7" id="{0D62F4B1-FE0B-C740-A74C-59D2A9C082A3}" vid="{06D518E7-1D8B-084E-A411-C500943E5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PMC-7</Template>
  <TotalTime>46</TotalTime>
  <Words>47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Aptos</vt:lpstr>
      <vt:lpstr>Aptos Display</vt:lpstr>
      <vt:lpstr>Arial</vt:lpstr>
      <vt:lpstr>Devanagari Sangam MN</vt:lpstr>
      <vt:lpstr>PMC-7</vt:lpstr>
      <vt:lpstr>PowerPoint Presentation</vt:lpstr>
      <vt:lpstr>Purpose of the Paper</vt:lpstr>
      <vt:lpstr>Background</vt:lpstr>
      <vt:lpstr>Objectives</vt:lpstr>
      <vt:lpstr>Recommendations [Key decisions for the PMC to deliberate and endorse]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Luzar</dc:creator>
  <cp:lastModifiedBy>Chloe Luzar</cp:lastModifiedBy>
  <cp:revision>12</cp:revision>
  <dcterms:created xsi:type="dcterms:W3CDTF">2024-08-22T22:52:18Z</dcterms:created>
  <dcterms:modified xsi:type="dcterms:W3CDTF">2024-09-02T20:24:29Z</dcterms:modified>
</cp:coreProperties>
</file>